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91" r:id="rId3"/>
    <p:sldId id="275" r:id="rId4"/>
    <p:sldId id="280" r:id="rId5"/>
    <p:sldId id="294" r:id="rId6"/>
    <p:sldId id="285" r:id="rId7"/>
    <p:sldId id="268" r:id="rId8"/>
    <p:sldId id="286" r:id="rId9"/>
    <p:sldId id="273" r:id="rId10"/>
    <p:sldId id="270" r:id="rId11"/>
    <p:sldId id="274" r:id="rId12"/>
    <p:sldId id="271" r:id="rId13"/>
    <p:sldId id="287" r:id="rId14"/>
    <p:sldId id="282" r:id="rId15"/>
    <p:sldId id="292" r:id="rId16"/>
    <p:sldId id="293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9" autoAdjust="0"/>
    <p:restoredTop sz="89660" autoAdjust="0"/>
  </p:normalViewPr>
  <p:slideViewPr>
    <p:cSldViewPr>
      <p:cViewPr varScale="1">
        <p:scale>
          <a:sx n="77" d="100"/>
          <a:sy n="77" d="100"/>
        </p:scale>
        <p:origin x="158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96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Материалы к уроку безопасного интернета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(1-4 Класс)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>
                <a:latin typeface="Comic Sans MS" panose="030F0702030302020204" pitchFamily="66" charset="0"/>
              </a:rPr>
              <a:t>v. 0.99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© 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1200" dirty="0">
                <a:latin typeface="Comic Sans MS" panose="030F0702030302020204" pitchFamily="66" charset="0"/>
              </a:rPr>
            </a:br>
            <a:br>
              <a:rPr lang="ru-RU" sz="1200" dirty="0">
                <a:latin typeface="Comic Sans MS" panose="030F0702030302020204" pitchFamily="66" charset="0"/>
              </a:rPr>
            </a:br>
            <a:endParaRPr lang="ru-RU" sz="1200" dirty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>
                <a:latin typeface="Comic Sans MS" panose="030F0702030302020204" pitchFamily="66" charset="0"/>
              </a:rPr>
              <a:t> 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1200" dirty="0">
                <a:latin typeface="Comic Sans MS" panose="030F0702030302020204" pitchFamily="66" charset="0"/>
              </a:rPr>
            </a:br>
            <a:br>
              <a:rPr lang="ru-RU" sz="1200" dirty="0">
                <a:latin typeface="Comic Sans MS" panose="030F0702030302020204" pitchFamily="66" charset="0"/>
              </a:rPr>
            </a:br>
            <a:endParaRPr lang="ru-RU" sz="1200" dirty="0">
              <a:latin typeface="Comic Sans MS" panose="030F0702030302020204" pitchFamily="66" charset="0"/>
            </a:endParaRPr>
          </a:p>
          <a:p>
            <a:pPr algn="ctr"/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ПОМНИ:</a:t>
            </a:r>
            <a:br>
              <a:rPr lang="ru-RU" sz="1200" b="1" dirty="0">
                <a:latin typeface="Comic Sans MS" panose="030F0702030302020204" pitchFamily="66" charset="0"/>
              </a:rPr>
            </a:br>
            <a:r>
              <a:rPr lang="ru-RU" sz="1200" b="1" dirty="0">
                <a:latin typeface="Comic Sans MS" panose="030F0702030302020204" pitchFamily="66" charset="0"/>
              </a:rPr>
              <a:t>Всё, что ты отправляешь в интернет, может видеть ВЕСЬ МИР, а не только твои близкие и друзья.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br>
              <a:rPr lang="ru-RU" sz="1200" b="1" dirty="0">
                <a:latin typeface="Comic Sans MS" panose="030F0702030302020204" pitchFamily="66" charset="0"/>
              </a:rPr>
            </a:br>
            <a:r>
              <a:rPr lang="ru-RU" sz="1200" b="1" dirty="0">
                <a:latin typeface="Comic Sans MS" panose="030F0702030302020204" pitchFamily="66" charset="0"/>
              </a:rPr>
              <a:t>с родителями, прежде чем совершить какое-то действие в сети. </a:t>
            </a:r>
            <a:br>
              <a:rPr lang="ru-RU" sz="1200" b="1" dirty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антивирусом</a:t>
            </a:r>
          </a:p>
          <a:p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интернете</a:t>
            </a: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Если 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•Указать номер твоего  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•Отправить смс или позвонить на незнакомый номер 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•Перевести деньги на чей-то 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•Скачать 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ЛОВУШКА! </a:t>
            </a: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Что общего между телефоном и компьютером?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Если ты получил СМС или звонок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с незнакомого номера…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это 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со своими родителями и близкими людьми!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А на интернет постарайся тратить </a:t>
            </a: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не больше 20-30 минут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 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57" y="1511152"/>
            <a:ext cx="2269625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27" y="477380"/>
            <a:ext cx="558539" cy="1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73" y="87878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274" y="346507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36" y="477380"/>
            <a:ext cx="1468835" cy="1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31" y="3140968"/>
            <a:ext cx="1561479" cy="1495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9295"/>
            <a:ext cx="1817530" cy="1726290"/>
          </a:xfrm>
          <a:prstGeom prst="rect">
            <a:avLst/>
          </a:prstGeom>
        </p:spPr>
      </p:pic>
      <p:pic>
        <p:nvPicPr>
          <p:cNvPr id="15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0" y="3479426"/>
            <a:ext cx="575381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 rot="1164929">
            <a:off x="6238079" y="2914791"/>
            <a:ext cx="675772" cy="4655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9279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198" y="5156970"/>
            <a:ext cx="1479453" cy="1129409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4" y="5051575"/>
            <a:ext cx="899582" cy="1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71" y="4970178"/>
            <a:ext cx="918169" cy="15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7" y="5119755"/>
            <a:ext cx="1632565" cy="1395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5" y="5156970"/>
            <a:ext cx="1748487" cy="1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7418" y="2696384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552" y="692696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80" y="640408"/>
            <a:ext cx="1182399" cy="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0250"/>
            <a:ext cx="1008112" cy="1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554"/>
            <a:ext cx="1619209" cy="138452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50" y="409345"/>
            <a:ext cx="2012931" cy="1549126"/>
            <a:chOff x="910850" y="409345"/>
            <a:chExt cx="2012931" cy="1549126"/>
          </a:xfrm>
        </p:grpSpPr>
        <p:pic>
          <p:nvPicPr>
            <p:cNvPr id="10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40408"/>
              <a:ext cx="709398" cy="470024"/>
            </a:xfrm>
            <a:prstGeom prst="rect">
              <a:avLst/>
            </a:prstGeom>
          </p:spPr>
        </p:pic>
      </p:grpSp>
      <p:pic>
        <p:nvPicPr>
          <p:cNvPr id="13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5622"/>
            <a:ext cx="1327562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7379"/>
            <a:ext cx="1547081" cy="7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4577649" y="2785255"/>
            <a:ext cx="836639" cy="1057819"/>
          </a:xfrm>
          <a:prstGeom prst="rect">
            <a:avLst/>
          </a:prstGeom>
        </p:spPr>
      </p:pic>
      <p:pic>
        <p:nvPicPr>
          <p:cNvPr id="18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0" y="2668652"/>
            <a:ext cx="1889154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8" y="5003830"/>
            <a:ext cx="1424460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2" y="5332519"/>
            <a:ext cx="1834036" cy="1132284"/>
          </a:xfrm>
          <a:prstGeom prst="rect">
            <a:avLst/>
          </a:prstGeom>
        </p:spPr>
      </p:pic>
      <p:pic>
        <p:nvPicPr>
          <p:cNvPr id="21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7" y="5416741"/>
            <a:ext cx="1943695" cy="11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2684657"/>
            <a:ext cx="1435846" cy="1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2400" b="1" dirty="0"/>
            </a:br>
            <a:r>
              <a:rPr lang="ru-RU" sz="2400" b="1" dirty="0"/>
              <a:t>Спасибо за внимание!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До скорых встреч!</a:t>
            </a:r>
            <a:br>
              <a:rPr lang="ru-RU" sz="2400" b="1" dirty="0"/>
            </a:b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компьютере? </a:t>
            </a:r>
            <a:r>
              <a:rPr lang="ru-RU" sz="2800" dirty="0"/>
              <a:t>?</a:t>
            </a:r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меня зовут     </a:t>
            </a:r>
            <a:r>
              <a:rPr lang="ru-RU" b="1" dirty="0" err="1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latin typeface="Comic Sans MS" panose="030F0702030302020204" pitchFamily="66" charset="0"/>
              </a:rPr>
              <a:t>  </a:t>
            </a:r>
            <a:r>
              <a:rPr lang="en-US" sz="1100" b="1" dirty="0">
                <a:latin typeface="Comic Sans MS" panose="030F0702030302020204" pitchFamily="66" charset="0"/>
              </a:rPr>
              <a:t>  </a:t>
            </a:r>
            <a:r>
              <a:rPr lang="ru-RU" sz="1100" b="1" dirty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Что это?</a:t>
            </a: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ru-RU" sz="1400" b="1" dirty="0">
                <a:latin typeface="Comic Sans MS" panose="030F0702030302020204" pitchFamily="66" charset="0"/>
              </a:rPr>
              <a:t> </a:t>
            </a:r>
            <a:br>
              <a:rPr lang="ru-RU" sz="1100" b="1" dirty="0">
                <a:latin typeface="Comic Sans MS" panose="030F0702030302020204" pitchFamily="66" charset="0"/>
              </a:rPr>
            </a:br>
            <a:r>
              <a:rPr lang="ru-RU" sz="1100" b="1" dirty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которые подключены к интернету, сразу становятся связанными друг с другом.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Любая информация, попадающая в интернет, может быть доступна не только нам,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 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>
                <a:latin typeface="Comic Sans MS" panose="030F0702030302020204" pitchFamily="66" charset="0"/>
              </a:rPr>
              <a:t>Родители  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Что это такое ?</a:t>
            </a: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или 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 новости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 знания </a:t>
            </a: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>
              <a:latin typeface="Comic Sans MS" panose="030F0702030302020204" pitchFamily="66" charset="0"/>
            </a:endParaRPr>
          </a:p>
          <a:p>
            <a:r>
              <a:rPr lang="ru-RU" sz="1400" b="1" dirty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Как вылечить лапу собаке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мамой…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ветеринару!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собаке…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Замотать лапу клейкой лентой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пройдет!</a:t>
            </a: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>
                <a:solidFill>
                  <a:srgbClr val="006600"/>
                </a:solidFill>
              </a:rPr>
              <a:t>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16088</TotalTime>
  <Words>485</Words>
  <Application>Microsoft Office PowerPoint</Application>
  <PresentationFormat>Экран (4:3)</PresentationFormat>
  <Paragraphs>110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Антонина Тимофеева</cp:lastModifiedBy>
  <cp:revision>294</cp:revision>
  <cp:lastPrinted>2013-11-14T18:30:43Z</cp:lastPrinted>
  <dcterms:created xsi:type="dcterms:W3CDTF">2013-10-11T13:46:10Z</dcterms:created>
  <dcterms:modified xsi:type="dcterms:W3CDTF">2021-01-30T15:05:14Z</dcterms:modified>
</cp:coreProperties>
</file>