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687FB8-7AD1-4149-AB82-53B3F066427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FE8405F-C179-492A-A945-6938E0E4D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357430"/>
            <a:ext cx="8305800" cy="2786082"/>
          </a:xfrm>
        </p:spPr>
        <p:txBody>
          <a:bodyPr/>
          <a:lstStyle/>
          <a:p>
            <a:r>
              <a:rPr lang="ru-RU" sz="3600" dirty="0" err="1" smtClean="0">
                <a:solidFill>
                  <a:srgbClr val="FFFF00"/>
                </a:solidFill>
              </a:rPr>
              <a:t>Герои-новооскольцы</a:t>
            </a:r>
            <a:r>
              <a:rPr lang="ru-RU" sz="3600" dirty="0" smtClean="0">
                <a:solidFill>
                  <a:srgbClr val="FFFF00"/>
                </a:solidFill>
              </a:rPr>
              <a:t> участники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 Великой Отечественной войны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Презентацию подготовила: творческая группа </a:t>
            </a:r>
            <a:r>
              <a:rPr lang="ru-RU" sz="2000" dirty="0" smtClean="0">
                <a:solidFill>
                  <a:schemeClr val="tx1"/>
                </a:solidFill>
              </a:rPr>
              <a:t>9 </a:t>
            </a:r>
            <a:r>
              <a:rPr lang="ru-RU" sz="2000" dirty="0" smtClean="0">
                <a:solidFill>
                  <a:schemeClr val="tx1"/>
                </a:solidFill>
              </a:rPr>
              <a:t>класса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42918"/>
            <a:ext cx="8305800" cy="10001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Великой Победе -65 лет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Великой Победе </a:t>
            </a:r>
            <a:r>
              <a:rPr lang="ru-RU" smtClean="0">
                <a:solidFill>
                  <a:srgbClr val="FF0000"/>
                </a:solidFill>
              </a:rPr>
              <a:t>-</a:t>
            </a:r>
            <a:r>
              <a:rPr lang="ru-RU" smtClean="0">
                <a:solidFill>
                  <a:srgbClr val="FF0000"/>
                </a:solidFill>
              </a:rPr>
              <a:t>65 </a:t>
            </a:r>
            <a:r>
              <a:rPr lang="ru-RU" dirty="0" smtClean="0">
                <a:solidFill>
                  <a:srgbClr val="FF0000"/>
                </a:solidFill>
              </a:rPr>
              <a:t>лет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 годы Великой Отечественной войны 12 тысяч </a:t>
            </a:r>
            <a:r>
              <a:rPr lang="ru-RU" sz="4000" dirty="0" err="1" smtClean="0">
                <a:solidFill>
                  <a:schemeClr val="bg1"/>
                </a:solidFill>
              </a:rPr>
              <a:t>новооскольцев</a:t>
            </a:r>
            <a:r>
              <a:rPr lang="ru-RU" sz="4000" dirty="0" smtClean="0">
                <a:solidFill>
                  <a:schemeClr val="bg1"/>
                </a:solidFill>
              </a:rPr>
              <a:t> ушли на фронт,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6351 из них погибли,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3976 пропали без  вести,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1608 удостоены боевых 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наград 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860894"/>
            <a:ext cx="2296866" cy="339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300" dirty="0" smtClean="0"/>
              <a:t>Героями Советского Союза стали: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М.Г. </a:t>
            </a:r>
            <a:r>
              <a:rPr lang="ru-RU" dirty="0" err="1" smtClean="0">
                <a:solidFill>
                  <a:schemeClr val="bg1"/>
                </a:solidFill>
              </a:rPr>
              <a:t>Аноприенко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А.Л. Бондарев,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			 А.Г. Васильченко,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И.Т. Желтобрюх,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В.С. </a:t>
            </a:r>
            <a:r>
              <a:rPr lang="ru-RU" dirty="0" err="1" smtClean="0">
                <a:solidFill>
                  <a:schemeClr val="bg1"/>
                </a:solidFill>
              </a:rPr>
              <a:t>Кладиев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			А.М. Коняев,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П.И. </a:t>
            </a:r>
            <a:r>
              <a:rPr lang="ru-RU" dirty="0" err="1" smtClean="0">
                <a:solidFill>
                  <a:schemeClr val="bg1"/>
                </a:solidFill>
              </a:rPr>
              <a:t>Косенко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Р.Н. Лапин,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			Ф.П. Литвинов,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И.П. </a:t>
            </a:r>
            <a:r>
              <a:rPr lang="ru-RU" dirty="0" err="1" smtClean="0">
                <a:solidFill>
                  <a:schemeClr val="bg1"/>
                </a:solidFill>
              </a:rPr>
              <a:t>Мосьпанов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 Ф.Т. Сушков,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					 И.С. Швец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Слава героям – </a:t>
            </a:r>
            <a:r>
              <a:rPr lang="ru-RU" sz="3200" dirty="0" err="1" smtClean="0">
                <a:solidFill>
                  <a:srgbClr val="FF0000"/>
                </a:solidFill>
              </a:rPr>
              <a:t>новооскольцам</a:t>
            </a:r>
            <a:r>
              <a:rPr lang="ru-RU" sz="3200" dirty="0" smtClean="0">
                <a:solidFill>
                  <a:srgbClr val="FF0000"/>
                </a:solidFill>
              </a:rPr>
              <a:t>, участникам Великой Отечественной войны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24000"/>
            <a:ext cx="8715436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Звание Героя Социалистического Труда присвоено:</a:t>
            </a:r>
          </a:p>
          <a:p>
            <a:pPr>
              <a:buFont typeface="Arial" charset="0"/>
              <a:buChar char="•"/>
            </a:pPr>
            <a:r>
              <a:rPr lang="ru-RU" sz="4000" dirty="0" smtClean="0">
                <a:solidFill>
                  <a:schemeClr val="bg1"/>
                </a:solidFill>
              </a:rPr>
              <a:t>Е.И.Парфеновой</a:t>
            </a:r>
          </a:p>
          <a:p>
            <a:pPr>
              <a:buFont typeface="Arial" charset="0"/>
              <a:buChar char="•"/>
            </a:pPr>
            <a:r>
              <a:rPr lang="ru-RU" sz="4000" dirty="0" err="1" smtClean="0">
                <a:solidFill>
                  <a:schemeClr val="bg1"/>
                </a:solidFill>
              </a:rPr>
              <a:t>А.Е.Понедельченко</a:t>
            </a:r>
            <a:endParaRPr lang="ru-RU" sz="40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ru-RU" sz="4000" dirty="0" smtClean="0">
                <a:solidFill>
                  <a:schemeClr val="bg1"/>
                </a:solidFill>
              </a:rPr>
              <a:t>А.И.Мирошниченко</a:t>
            </a:r>
          </a:p>
          <a:p>
            <a:pPr>
              <a:buFont typeface="Arial" charset="0"/>
              <a:buChar char="•"/>
            </a:pPr>
            <a:r>
              <a:rPr lang="ru-RU" sz="4000" dirty="0" err="1" smtClean="0">
                <a:solidFill>
                  <a:schemeClr val="bg1"/>
                </a:solidFill>
              </a:rPr>
              <a:t>Н.В.Рудавину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Arial" charset="0"/>
              <a:buChar char="•"/>
            </a:pPr>
            <a:r>
              <a:rPr lang="ru-RU" sz="4000" dirty="0" smtClean="0">
                <a:solidFill>
                  <a:schemeClr val="bg1"/>
                </a:solidFill>
              </a:rPr>
              <a:t>В.С. Сафроновой</a:t>
            </a:r>
          </a:p>
          <a:p>
            <a:pPr>
              <a:buNone/>
            </a:pPr>
            <a:r>
              <a:rPr lang="ru-RU" dirty="0" smtClean="0"/>
              <a:t>Полным кавалером ордена Славы стал Н.Ф. Волошин.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Слава </a:t>
            </a:r>
            <a:r>
              <a:rPr lang="ru-RU" sz="3600" dirty="0" err="1" smtClean="0">
                <a:solidFill>
                  <a:srgbClr val="FF0000"/>
                </a:solidFill>
              </a:rPr>
              <a:t>новооскольцам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героям социалистического труда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600" dirty="0" smtClean="0"/>
              <a:t>В годы войны на различных фронтах храбро защищали землю </a:t>
            </a:r>
            <a:r>
              <a:rPr lang="ru-RU" sz="3600" dirty="0" err="1" smtClean="0"/>
              <a:t>новооскольцы</a:t>
            </a:r>
            <a:r>
              <a:rPr lang="ru-RU" sz="3600" dirty="0" smtClean="0"/>
              <a:t>.</a:t>
            </a:r>
          </a:p>
          <a:p>
            <a:pPr algn="ctr">
              <a:buNone/>
            </a:pPr>
            <a:endParaRPr lang="ru-RU" sz="3600" dirty="0" smtClean="0"/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12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новооскольцам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присвоено звание Героя Советского Союза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12 человек было награждено Орденом Ленина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36 - орденом Боевого Красного знамени 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34 -  орденом Отечественной войны 1 степени 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192 - орденом Отечественной войны </a:t>
            </a:r>
            <a:r>
              <a:rPr lang="en-US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II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степени -,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10 - орденом Александра Невского 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183 - орденом Славы 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2 - орденом Суворова 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699 - медалью "За отвагу" </a:t>
            </a:r>
          </a:p>
          <a:p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556 - медалью "За боевые заслуги" 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Великой Победе -65 лет</a:t>
            </a:r>
            <a:endParaRPr lang="ru-RU" dirty="0"/>
          </a:p>
        </p:txBody>
      </p:sp>
      <p:pic>
        <p:nvPicPr>
          <p:cNvPr id="7" name="Picture 5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000504"/>
            <a:ext cx="1819258" cy="2432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В центре города, на площади революции расположено мемориальное захоронение защитников города, погибших в годы ВОВ. </a:t>
            </a:r>
          </a:p>
          <a:p>
            <a:r>
              <a:rPr lang="ru-RU" sz="3200" dirty="0" smtClean="0"/>
              <a:t>Там захоронено 138 воинов, известно 103, в том числе летчик-капитан Герой Советского Союза - Малов М. С. 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Это были освободители города.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Их подвиг мы будем помнить всегда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3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Память о героях увековечена в названиях улиц города Новый Оскол . Так участник Курской битвы генерал-майора </a:t>
            </a:r>
            <a:r>
              <a:rPr lang="ru-RU" sz="2800" dirty="0" err="1" smtClean="0"/>
              <a:t>А.С.Костицын</a:t>
            </a:r>
            <a:r>
              <a:rPr lang="ru-RU" sz="2800" dirty="0" smtClean="0"/>
              <a:t> увековечен тем, что в скверике возле Дома культуры (центр города) установлен ему бюст и его именем названа одна из улиц города.</a:t>
            </a:r>
          </a:p>
          <a:p>
            <a:r>
              <a:rPr lang="ru-RU" sz="2800" dirty="0" smtClean="0"/>
              <a:t>В этой же могиле вместе с генералом-майором </a:t>
            </a:r>
            <a:r>
              <a:rPr lang="ru-RU" sz="2800" dirty="0" err="1" smtClean="0"/>
              <a:t>Костицыным</a:t>
            </a:r>
            <a:r>
              <a:rPr lang="ru-RU" sz="2800" dirty="0" smtClean="0"/>
              <a:t> покоятся полковой комиссар Толкунов Г.Г. и подполковник Попов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Вечная им память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Их подвиг мы будем помнить всегда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Великой Победе -65 лет</a:t>
            </a:r>
            <a:endParaRPr lang="ru-RU" dirty="0"/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800105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4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FF33CC"/>
      </a:accent1>
      <a:accent2>
        <a:srgbClr val="FFCCFF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296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Великой Победе -65 лет</vt:lpstr>
      <vt:lpstr>Великой Победе -65 лет</vt:lpstr>
      <vt:lpstr>Слава героям – новооскольцам, участникам Великой Отечественной войны</vt:lpstr>
      <vt:lpstr>Слава новооскольцам героям социалистического труда </vt:lpstr>
      <vt:lpstr>Великой Победе -65 лет</vt:lpstr>
      <vt:lpstr>Их подвиг мы будем помнить всегда</vt:lpstr>
      <vt:lpstr>Их подвиг мы будем помнить всегда</vt:lpstr>
      <vt:lpstr>Великой Победе -65 лет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Великой Победе -65 лет</dc:title>
  <dc:creator>Admin</dc:creator>
  <cp:lastModifiedBy>Admin</cp:lastModifiedBy>
  <cp:revision>9</cp:revision>
  <dcterms:created xsi:type="dcterms:W3CDTF">2010-02-14T14:37:40Z</dcterms:created>
  <dcterms:modified xsi:type="dcterms:W3CDTF">2013-11-21T15:09:43Z</dcterms:modified>
</cp:coreProperties>
</file>