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8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5" autoAdjust="0"/>
    <p:restoredTop sz="94640" autoAdjust="0"/>
  </p:normalViewPr>
  <p:slideViewPr>
    <p:cSldViewPr>
      <p:cViewPr varScale="1">
        <p:scale>
          <a:sx n="74" d="100"/>
          <a:sy n="74" d="100"/>
        </p:scale>
        <p:origin x="-4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49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05AA7-2DE6-46FC-B615-FC8F64A9D6D4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BF35B-D13B-4250-803D-3B5B444F03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BBF35B-D13B-4250-803D-3B5B444F037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A94F9-092E-40EA-95AC-9DCD3EF1CD4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D09E-7585-4D54-B735-56F489BDF6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45\Desktop\CJ-AKO-(muzof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mxcp21610654_1206828836_mosc_pict_6_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24988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857224" y="2136339"/>
            <a:ext cx="828677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FF00"/>
                </a:solidFill>
              </a:rPr>
              <a:t>От святой Руси до</a:t>
            </a:r>
          </a:p>
          <a:p>
            <a:pPr algn="ctr"/>
            <a:r>
              <a:rPr lang="ru-RU" sz="2400" dirty="0">
                <a:solidFill>
                  <a:srgbClr val="FFFF00"/>
                </a:solidFill>
              </a:rPr>
              <a:t> Великой </a:t>
            </a:r>
            <a:r>
              <a:rPr lang="ru-RU" sz="2400" dirty="0" smtClean="0">
                <a:solidFill>
                  <a:srgbClr val="FFFF00"/>
                </a:solidFill>
              </a:rPr>
              <a:t>России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00B0F0"/>
              </a:solidFill>
            </a:endParaRPr>
          </a:p>
          <a:p>
            <a:pPr algn="r"/>
            <a:r>
              <a:rPr lang="ru-RU" dirty="0">
                <a:solidFill>
                  <a:srgbClr val="FFFF00"/>
                </a:solidFill>
              </a:rPr>
              <a:t>Подготовили: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Полякова Светлана Борисовна,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Ухарская Ольга Алексеевна,</a:t>
            </a:r>
          </a:p>
          <a:p>
            <a:pPr algn="r"/>
            <a:r>
              <a:rPr lang="ru-RU" dirty="0" err="1">
                <a:solidFill>
                  <a:srgbClr val="FFFF00"/>
                </a:solidFill>
              </a:rPr>
              <a:t>Роменская</a:t>
            </a:r>
            <a:r>
              <a:rPr lang="ru-RU" dirty="0">
                <a:solidFill>
                  <a:srgbClr val="FFFF00"/>
                </a:solidFill>
              </a:rPr>
              <a:t> Татьяна Михайловна,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Воспитатели, МБДОУ  </a:t>
            </a:r>
            <a:r>
              <a:rPr lang="ru-RU" dirty="0" err="1">
                <a:solidFill>
                  <a:srgbClr val="FFFF00"/>
                </a:solidFill>
              </a:rPr>
              <a:t>д</a:t>
            </a:r>
            <a:r>
              <a:rPr lang="ru-RU" dirty="0">
                <a:solidFill>
                  <a:srgbClr val="FFFF00"/>
                </a:solidFill>
              </a:rPr>
              <a:t>/с №  3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Комбинированного вида</a:t>
            </a:r>
          </a:p>
          <a:p>
            <a:pPr algn="r"/>
            <a:r>
              <a:rPr lang="ru-RU" dirty="0">
                <a:solidFill>
                  <a:srgbClr val="FFFF00"/>
                </a:solidFill>
              </a:rPr>
              <a:t>Г. Нового Оскола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214290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</a:rPr>
              <a:t>Муниципальное бюджетное дошкольное образовательное учреждение «Детский сад №3 г. Нового Оскола Белгородской области»</a:t>
            </a:r>
          </a:p>
        </p:txBody>
      </p:sp>
      <p:pic>
        <p:nvPicPr>
          <p:cNvPr id="17" name="CJ-AKO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pic>
        <p:nvPicPr>
          <p:cNvPr id="18" name="CJ-AKO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 numSld="18">
                <p:cTn id="12" repeatCount="2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«Древо с птицами»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AM_2104"/>
          <p:cNvPicPr>
            <a:picLocks noGrp="1"/>
          </p:cNvPicPr>
          <p:nvPr>
            <p:ph idx="1"/>
          </p:nvPr>
        </p:nvPicPr>
        <p:blipFill>
          <a:blip r:embed="rId2" cstate="print"/>
          <a:srcRect r="4375"/>
          <a:stretch>
            <a:fillRect/>
          </a:stretch>
        </p:blipFill>
        <p:spPr bwMode="auto">
          <a:xfrm>
            <a:off x="500035" y="1000108"/>
            <a:ext cx="814393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Рисуем «ТРЕХ БОГАТЫРЕЙ»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AM_206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421484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Viktor\Desktop\Князь\SAM_206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5092" t="13577" r="12743"/>
          <a:stretch/>
        </p:blipFill>
        <p:spPr bwMode="auto">
          <a:xfrm>
            <a:off x="4714876" y="1071546"/>
            <a:ext cx="4143404" cy="4643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xcp16_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643314"/>
            <a:ext cx="4143404" cy="2971800"/>
          </a:xfrm>
        </p:spPr>
      </p:pic>
      <p:pic>
        <p:nvPicPr>
          <p:cNvPr id="5" name="Рисунок 4" descr="mxcp400_F_9507853_Gy4CzU0y4fuc4ZKhoW7vqL5kjl0o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643314"/>
            <a:ext cx="4214842" cy="3000396"/>
          </a:xfrm>
          <a:prstGeom prst="rect">
            <a:avLst/>
          </a:prstGeom>
        </p:spPr>
      </p:pic>
      <p:pic>
        <p:nvPicPr>
          <p:cNvPr id="6" name="Рисунок 5" descr="mxcp61854549_1279868920_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214290"/>
            <a:ext cx="4214842" cy="3333750"/>
          </a:xfrm>
          <a:prstGeom prst="rect">
            <a:avLst/>
          </a:prstGeom>
        </p:spPr>
      </p:pic>
      <p:pic>
        <p:nvPicPr>
          <p:cNvPr id="7" name="Рисунок 6" descr="mxcpd1a4e74e15cc176fa93a73cebfd3d0f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214290"/>
            <a:ext cx="4143404" cy="3357586"/>
          </a:xfrm>
          <a:prstGeom prst="rect">
            <a:avLst/>
          </a:prstGeom>
        </p:spPr>
      </p:pic>
    </p:spTree>
  </p:cSld>
  <p:clrMapOvr>
    <a:masterClrMapping/>
  </p:clrMapOvr>
  <p:transition spd="med" advClick="0" advTm="1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Русская народная игра «солнышко»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xcp110136084_37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3" y="857232"/>
            <a:ext cx="8715436" cy="5786478"/>
          </a:xfrm>
        </p:spPr>
      </p:pic>
    </p:spTree>
  </p:cSld>
  <p:clrMapOvr>
    <a:masterClrMapping/>
  </p:clrMapOvr>
  <p:transition spd="med" advClick="0" advTm="16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xcp21610654_1206828836_mosc_pict_6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195" name="Рисунок 13" descr="http://www.vladimirskysobor.ru/_mod_files/ce_images/news/1_stepen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14554"/>
            <a:ext cx="2928958" cy="2786082"/>
          </a:xfrm>
          <a:prstGeom prst="rect">
            <a:avLst/>
          </a:prstGeom>
          <a:noFill/>
        </p:spPr>
      </p:pic>
      <p:pic>
        <p:nvPicPr>
          <p:cNvPr id="8194" name="Рисунок 20" descr="http://stal-nevsky.ru/wp-content/uploads/2012/06/Sv_Vlad1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214554"/>
            <a:ext cx="2786082" cy="2786082"/>
          </a:xfrm>
          <a:prstGeom prst="rect">
            <a:avLst/>
          </a:prstGeom>
          <a:noFill/>
        </p:spPr>
      </p:pic>
      <p:pic>
        <p:nvPicPr>
          <p:cNvPr id="8193" name="Рисунок 21" descr="http://www.vladimirskysobor.ru/_mod_files/ce_images/news/3_stepen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214554"/>
            <a:ext cx="2786082" cy="2786082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89032" y="14226"/>
            <a:ext cx="7165936" cy="80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Ордена  Св. Равноапостольного князя Владимира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E74B5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14348" y="1009070"/>
            <a:ext cx="17145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1степени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857620" y="964776"/>
            <a:ext cx="185738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степени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929454" y="769315"/>
            <a:ext cx="200026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3степени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Святой Равноапостольный Великий Князь Владимир</a:t>
            </a:r>
            <a:r>
              <a:rPr lang="ru-RU" sz="27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небесный покровитель внутренних войск МВД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f.primamedia.ru/big/184/18383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15436" cy="5572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книг по истории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SAM_2053"/>
          <p:cNvPicPr>
            <a:picLocks noGrp="1"/>
          </p:cNvPicPr>
          <p:nvPr>
            <p:ph idx="1"/>
          </p:nvPr>
        </p:nvPicPr>
        <p:blipFill>
          <a:blip r:embed="rId2" cstate="print"/>
          <a:srcRect l="3377" t="3011" r="2728" b="4292"/>
          <a:stretch>
            <a:fillRect/>
          </a:stretch>
        </p:blipFill>
        <p:spPr bwMode="auto">
          <a:xfrm>
            <a:off x="214282" y="571480"/>
            <a:ext cx="8715436" cy="607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SAM_2066"/>
          <p:cNvPicPr/>
          <p:nvPr/>
        </p:nvPicPr>
        <p:blipFill>
          <a:blip r:embed="rId2" cstate="print"/>
          <a:srcRect l="7074" t="4721" r="6432" b="7297"/>
          <a:stretch>
            <a:fillRect/>
          </a:stretch>
        </p:blipFill>
        <p:spPr bwMode="auto">
          <a:xfrm>
            <a:off x="214282" y="571480"/>
            <a:ext cx="8715435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57628"/>
            <a:ext cx="8229600" cy="15001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3794" name="Picture 2" descr="C:\Users\12345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7" y="1214422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7030A0"/>
                </a:solidFill>
              </a:rPr>
              <a:t>СПАСИБО ЗА ВНИМАНИЕ!!!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 advClick="0" advTm="1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mxcp16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357166"/>
            <a:ext cx="3786214" cy="2832934"/>
          </a:xfrm>
        </p:spPr>
      </p:pic>
      <p:pic>
        <p:nvPicPr>
          <p:cNvPr id="10" name="Рисунок 9" descr="mxcpalalam_635247992673918371_25f_4x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285729"/>
            <a:ext cx="4143404" cy="2928958"/>
          </a:xfrm>
          <a:prstGeom prst="rect">
            <a:avLst/>
          </a:prstGeom>
        </p:spPr>
      </p:pic>
      <p:pic>
        <p:nvPicPr>
          <p:cNvPr id="11" name="Рисунок 10" descr="mxcpbW9yZS1lLnJ1!foro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3357562"/>
            <a:ext cx="4214842" cy="3014668"/>
          </a:xfrm>
          <a:prstGeom prst="rect">
            <a:avLst/>
          </a:prstGeom>
        </p:spPr>
      </p:pic>
      <p:pic>
        <p:nvPicPr>
          <p:cNvPr id="12" name="Рисунок 11" descr="mxcpnormal_74~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3357562"/>
            <a:ext cx="3786214" cy="3000396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103402540_2714816_vladimir_princ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14290"/>
            <a:ext cx="5143536" cy="6429420"/>
          </a:xfrm>
        </p:spPr>
      </p:pic>
    </p:spTree>
  </p:cSld>
  <p:clrMapOvr>
    <a:masterClrMapping/>
  </p:clrMapOvr>
  <p:transition spd="med" advClick="0" advTm="2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Фильм «Святой Князь Владимир»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714356"/>
            <a:ext cx="8643997" cy="5786478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3" y="142852"/>
            <a:ext cx="8643998" cy="6429420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715435" cy="6429420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Ослепший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нязь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ладимир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7" descr="mxcpimg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785794"/>
            <a:ext cx="8429683" cy="5786478"/>
          </a:xfrm>
        </p:spPr>
      </p:pic>
    </p:spTree>
  </p:cSld>
  <p:clrMapOvr>
    <a:masterClrMapping/>
  </p:clrMapOvr>
  <p:transition spd="med" advClick="0" advTm="1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Памятник Князю Владимиру в г. Белгород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mxcp12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857232"/>
            <a:ext cx="5000660" cy="5500726"/>
          </a:xfrm>
        </p:spPr>
      </p:pic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Картина «Три богатыря» В.М. Васнецов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b68c5d36a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7" y="857232"/>
            <a:ext cx="8429684" cy="5715040"/>
          </a:xfrm>
        </p:spPr>
      </p:pic>
    </p:spTree>
  </p:cSld>
  <p:clrMapOvr>
    <a:masterClrMapping/>
  </p:clrMapOvr>
  <p:transition spd="med" advClick="0" advTm="1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121</Words>
  <Application>Microsoft Office PowerPoint</Application>
  <PresentationFormat>Экран (4:3)</PresentationFormat>
  <Paragraphs>33</Paragraphs>
  <Slides>18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Фильм «Святой Князь Владимир»</vt:lpstr>
      <vt:lpstr>Слайд 5</vt:lpstr>
      <vt:lpstr>Слайд 6</vt:lpstr>
      <vt:lpstr>Ослепший Князь Владимир</vt:lpstr>
      <vt:lpstr>Памятник Князю Владимиру в г. Белгород</vt:lpstr>
      <vt:lpstr>Картина «Три богатыря» В.М. Васнецов</vt:lpstr>
      <vt:lpstr>«Древо с птицами»</vt:lpstr>
      <vt:lpstr>Рисуем «ТРЕХ БОГАТЫРЕЙ»</vt:lpstr>
      <vt:lpstr>Слайд 12</vt:lpstr>
      <vt:lpstr>Русская народная игра «солнышко»</vt:lpstr>
      <vt:lpstr>Слайд 14</vt:lpstr>
      <vt:lpstr>Святой Равноапостольный Великий Князь Владимир небесный покровитель внутренних войск МВД России </vt:lpstr>
      <vt:lpstr>Выставка книг по истории России </vt:lpstr>
      <vt:lpstr>Работа с родителями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№3 г. Нового Оскола Белгородской области»</dc:title>
  <dc:creator>12345</dc:creator>
  <cp:lastModifiedBy>12345</cp:lastModifiedBy>
  <cp:revision>190</cp:revision>
  <dcterms:created xsi:type="dcterms:W3CDTF">2015-04-17T08:42:00Z</dcterms:created>
  <dcterms:modified xsi:type="dcterms:W3CDTF">2015-04-18T16:28:50Z</dcterms:modified>
</cp:coreProperties>
</file>